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8" r:id="rId3"/>
    <p:sldId id="270" r:id="rId4"/>
    <p:sldId id="269" r:id="rId5"/>
    <p:sldId id="271" r:id="rId6"/>
    <p:sldId id="272" r:id="rId7"/>
    <p:sldId id="267" r:id="rId8"/>
    <p:sldId id="259" r:id="rId9"/>
    <p:sldId id="274" r:id="rId10"/>
    <p:sldId id="275" r:id="rId11"/>
    <p:sldId id="276" r:id="rId12"/>
    <p:sldId id="273" r:id="rId13"/>
    <p:sldId id="257" r:id="rId14"/>
    <p:sldId id="277" r:id="rId15"/>
    <p:sldId id="278" r:id="rId16"/>
    <p:sldId id="279" r:id="rId17"/>
    <p:sldId id="281" r:id="rId18"/>
    <p:sldId id="283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2" autoAdjust="0"/>
    <p:restoredTop sz="94660"/>
  </p:normalViewPr>
  <p:slideViewPr>
    <p:cSldViewPr snapToGrid="0">
      <p:cViewPr>
        <p:scale>
          <a:sx n="50" d="100"/>
          <a:sy n="50" d="100"/>
        </p:scale>
        <p:origin x="1282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2B1C-389D-4A19-B7F5-24812A6CD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56F801-5EE4-4738-8EA9-7A7817A08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7E20B-0BAE-43B9-BB95-52359CD41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E5ED6-6210-45A3-AD19-7CE88CD7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7E61A-EB62-4B9A-8483-A0F427751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CCCA6-C45A-45D0-9683-E0CE61C83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710F2-4E54-4DA2-9547-3BDCD3E41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29067-4EBF-4AB2-990D-D9417B5B3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13B81-EE74-4543-83A6-E873D4F89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D8BEB-7A53-499E-9CB3-DAFFD54F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98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99CE8-E0B6-4225-B06B-81546A49C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CC507-0085-463C-8B67-28E778CB8D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8320-A495-4A73-A7FF-42BBB2888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EB977-31C4-4939-A59D-635263EA7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D705B-4268-4436-8D5A-82D2AE53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90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770B-1C7E-4B36-830F-B5592694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68FD2-AE76-4B95-ABFB-70D84BEE6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C2BD1-C69F-437E-805B-A5E9637B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BC29-03C2-4F05-94CC-779EBF98E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9233D-FFB3-4060-B6B2-C58F9474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3BD5D-B60F-4727-91B8-C97723A7D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57F0B-9A9A-4F8F-8129-FBAC591E4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615C-A52E-46A3-AEE0-6932C7BAA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47457-09C2-4704-A65F-499918AA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BE28F-C151-4446-A78B-3038ACCCD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24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75C0-88CA-4D41-95B0-4B0911E4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8BC0-1F10-4413-9EBF-D83D79FDF8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6FAB5-CC3B-4EA9-A7DB-679EFD8F3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DDD-334E-4E6A-9B12-125D3968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494E5-90C3-473C-8BFA-4122D248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F51BA-6F3C-426F-8AFE-A7126D59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6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29F8-2E9B-45D9-981E-C424D668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E0DCC-BE15-4E36-93BE-17C4E4EB6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33540-0B3C-4E1D-B6DD-057CE8E93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79CC9-37E4-4ACE-B5E2-4CD5C8606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B7EA32-26DC-4BA6-BAF8-C0FC7C4D70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91089C-7F87-4F51-98D9-4FF00FF2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BBC7F-CCBC-491D-9471-0FF002AF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2A3242-142F-4A02-B593-2B338037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32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02E74-92F7-4180-B831-69154FE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AD01B9-CA4D-4886-B299-8C0447F0B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B1E99-82AB-47F8-A1DE-14B004B5B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D030D-7F0E-45FE-8655-34798614E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A10B7B-058C-4A88-804C-01FEAAB2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7DEFB-0332-4834-AD18-6951ABED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8F33B-3688-405D-B793-7DA234812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31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9B0F6-3550-41E1-A04A-175CE1D28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59F08-88B9-45C9-B80A-7E7DC21D7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E585D-686A-453C-BBFC-47370F93A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E04CC-635F-42CB-B41D-20404441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899DE4-272C-49F6-B37D-274750C3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DD76BD-2695-42AC-8E82-F16C9000C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5D433-EE45-441A-8591-C56D1533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52EA8-16B7-4ECB-93F4-B7983083B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F6957-55FF-4429-9E0A-010476F25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5D829-CFB7-465A-B811-D3641D1A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B0B970-1B6E-4F09-BD39-99D00021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46322-5FAD-41E7-B1C7-CF650D5E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AA3F8-4F9E-4225-810C-2E0AA9A4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06AE6-91CE-4E35-9B26-1379A00CD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C3D3C-A2D6-4B65-B255-D956B91A7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91F00-2A09-46A2-8834-036FDEE3453E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8B463-4C0D-4AFD-94A0-FF37277EE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4B1FB-5A65-4D04-9791-D625BAE7B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9DAB6-B95A-4C5E-8587-9A26C6E23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12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ountain-music.herokuapp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00A8FAB-253A-4998-8E3C-6192DE4EDE5E}"/>
              </a:ext>
            </a:extLst>
          </p:cNvPr>
          <p:cNvCxnSpPr>
            <a:cxnSpLocks/>
          </p:cNvCxnSpPr>
          <p:nvPr/>
        </p:nvCxnSpPr>
        <p:spPr>
          <a:xfrm flipH="1">
            <a:off x="6075680" y="723900"/>
            <a:ext cx="19906" cy="493522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2303005" y="55674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095586" y="124219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584034" y="3506309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053486" y="527974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83081" y="4930301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107587" y="385575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053485" y="456774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910998" y="4218303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330099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6DE1F-9AC7-4943-9B54-19477B77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CDAE39B-C402-4EF5-88DD-131E246E0B23}"/>
              </a:ext>
            </a:extLst>
          </p:cNvPr>
          <p:cNvSpPr txBox="1">
            <a:spLocks/>
          </p:cNvSpPr>
          <p:nvPr/>
        </p:nvSpPr>
        <p:spPr>
          <a:xfrm>
            <a:off x="1967378" y="628718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2897291-171A-45B1-AFCB-A94213897136}"/>
              </a:ext>
            </a:extLst>
          </p:cNvPr>
          <p:cNvSpPr txBox="1">
            <a:spLocks/>
          </p:cNvSpPr>
          <p:nvPr/>
        </p:nvSpPr>
        <p:spPr>
          <a:xfrm>
            <a:off x="5710306" y="1314168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A708E8A-F444-4268-90F4-E572B30B5F81}"/>
              </a:ext>
            </a:extLst>
          </p:cNvPr>
          <p:cNvSpPr txBox="1">
            <a:spLocks/>
          </p:cNvSpPr>
          <p:nvPr/>
        </p:nvSpPr>
        <p:spPr>
          <a:xfrm>
            <a:off x="3516872" y="471872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DD63B9-ADDA-4391-BF03-A7AA994AE73D}"/>
              </a:ext>
            </a:extLst>
          </p:cNvPr>
          <p:cNvSpPr txBox="1">
            <a:spLocks/>
          </p:cNvSpPr>
          <p:nvPr/>
        </p:nvSpPr>
        <p:spPr>
          <a:xfrm>
            <a:off x="6947936" y="4363867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05C34A-EB2D-4E11-8A74-D4F60277F70D}"/>
              </a:ext>
            </a:extLst>
          </p:cNvPr>
          <p:cNvSpPr txBox="1">
            <a:spLocks/>
          </p:cNvSpPr>
          <p:nvPr/>
        </p:nvSpPr>
        <p:spPr>
          <a:xfrm>
            <a:off x="3115919" y="6142715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9302988-A89C-4018-9E89-618255B596AC}"/>
              </a:ext>
            </a:extLst>
          </p:cNvPr>
          <p:cNvSpPr txBox="1">
            <a:spLocks/>
          </p:cNvSpPr>
          <p:nvPr/>
        </p:nvSpPr>
        <p:spPr>
          <a:xfrm>
            <a:off x="6947936" y="5955135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D06554C-7A60-4688-9C6A-41AC685121A5}"/>
              </a:ext>
            </a:extLst>
          </p:cNvPr>
          <p:cNvSpPr txBox="1">
            <a:spLocks/>
          </p:cNvSpPr>
          <p:nvPr/>
        </p:nvSpPr>
        <p:spPr>
          <a:xfrm>
            <a:off x="6947936" y="5159501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FB55841-0D2E-4A2F-B714-CCE84EBF32BB}"/>
              </a:ext>
            </a:extLst>
          </p:cNvPr>
          <p:cNvSpPr txBox="1">
            <a:spLocks/>
          </p:cNvSpPr>
          <p:nvPr/>
        </p:nvSpPr>
        <p:spPr>
          <a:xfrm>
            <a:off x="2843836" y="5430717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391268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56AAB2-7E34-4191-8730-4531EE00A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5"/>
            <a:ext cx="1600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19ACA02-4941-42FC-BD89-F8979DD2EBC2}"/>
              </a:ext>
            </a:extLst>
          </p:cNvPr>
          <p:cNvSpPr txBox="1">
            <a:spLocks/>
          </p:cNvSpPr>
          <p:nvPr/>
        </p:nvSpPr>
        <p:spPr>
          <a:xfrm>
            <a:off x="-135742" y="-39715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D8B194-055D-4ECE-8614-11F51EDCAA00}"/>
              </a:ext>
            </a:extLst>
          </p:cNvPr>
          <p:cNvSpPr txBox="1">
            <a:spLocks/>
          </p:cNvSpPr>
          <p:nvPr/>
        </p:nvSpPr>
        <p:spPr>
          <a:xfrm>
            <a:off x="3843061" y="632463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439910-E42E-4C90-B11F-22CF5E41F895}"/>
              </a:ext>
            </a:extLst>
          </p:cNvPr>
          <p:cNvGrpSpPr/>
          <p:nvPr/>
        </p:nvGrpSpPr>
        <p:grpSpPr>
          <a:xfrm>
            <a:off x="3012831" y="4842830"/>
            <a:ext cx="3190535" cy="1805666"/>
            <a:chOff x="3262904" y="4751390"/>
            <a:chExt cx="3190535" cy="1805666"/>
          </a:xfrm>
        </p:grpSpPr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12901C1E-B81E-4F30-9DE4-5FBB109072E9}"/>
                </a:ext>
              </a:extLst>
            </p:cNvPr>
            <p:cNvSpPr txBox="1">
              <a:spLocks/>
            </p:cNvSpPr>
            <p:nvPr/>
          </p:nvSpPr>
          <p:spPr>
            <a:xfrm>
              <a:off x="3265231" y="4751390"/>
              <a:ext cx="3188208" cy="6018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>
                  <a:latin typeface="Garamond" panose="02020404030301010803" pitchFamily="18" charset="0"/>
                </a:rPr>
                <a:t>Spencer Holm</a:t>
              </a:r>
            </a:p>
          </p:txBody>
        </p:sp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F711C728-2BDF-447F-AEFC-DB96FF9BBAB1}"/>
                </a:ext>
              </a:extLst>
            </p:cNvPr>
            <p:cNvSpPr txBox="1">
              <a:spLocks/>
            </p:cNvSpPr>
            <p:nvPr/>
          </p:nvSpPr>
          <p:spPr>
            <a:xfrm>
              <a:off x="3266175" y="5955168"/>
              <a:ext cx="2511552" cy="6018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>
                  <a:latin typeface="Garamond" panose="02020404030301010803" pitchFamily="18" charset="0"/>
                </a:rPr>
                <a:t>Jacob </a:t>
              </a:r>
              <a:r>
                <a:rPr lang="en-US" sz="3200" dirty="0" err="1">
                  <a:latin typeface="Garamond" panose="02020404030301010803" pitchFamily="18" charset="0"/>
                </a:rPr>
                <a:t>Malcy</a:t>
              </a:r>
              <a:endParaRPr lang="en-US" sz="3200" dirty="0">
                <a:latin typeface="Garamond" panose="02020404030301010803" pitchFamily="18" charset="0"/>
              </a:endParaRPr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BF7FDA7B-70CF-4AF2-9BF2-BB745BE329F0}"/>
                </a:ext>
              </a:extLst>
            </p:cNvPr>
            <p:cNvSpPr txBox="1">
              <a:spLocks/>
            </p:cNvSpPr>
            <p:nvPr/>
          </p:nvSpPr>
          <p:spPr>
            <a:xfrm>
              <a:off x="3262904" y="5353279"/>
              <a:ext cx="2511552" cy="6018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dirty="0">
                  <a:latin typeface="Garamond" panose="02020404030301010803" pitchFamily="18" charset="0"/>
                </a:rPr>
                <a:t>Devin Burke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6667C0-F033-4875-BE74-EA0C4590F098}"/>
              </a:ext>
            </a:extLst>
          </p:cNvPr>
          <p:cNvGrpSpPr/>
          <p:nvPr/>
        </p:nvGrpSpPr>
        <p:grpSpPr>
          <a:xfrm>
            <a:off x="0" y="4506178"/>
            <a:ext cx="2880360" cy="1841373"/>
            <a:chOff x="0" y="4703730"/>
            <a:chExt cx="3188208" cy="2056244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1D05589-4595-464F-8EC5-62F27C57224A}"/>
                </a:ext>
              </a:extLst>
            </p:cNvPr>
            <p:cNvSpPr txBox="1">
              <a:spLocks/>
            </p:cNvSpPr>
            <p:nvPr/>
          </p:nvSpPr>
          <p:spPr>
            <a:xfrm>
              <a:off x="673035" y="4703730"/>
              <a:ext cx="2511552" cy="6721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200" dirty="0">
                  <a:latin typeface="Garamond" panose="02020404030301010803" pitchFamily="18" charset="0"/>
                </a:rPr>
                <a:t>Chan Lee</a:t>
              </a:r>
            </a:p>
          </p:txBody>
        </p:sp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D2F45F1-DB49-4853-9D8D-A9C97997A5B2}"/>
                </a:ext>
              </a:extLst>
            </p:cNvPr>
            <p:cNvSpPr txBox="1">
              <a:spLocks/>
            </p:cNvSpPr>
            <p:nvPr/>
          </p:nvSpPr>
          <p:spPr>
            <a:xfrm>
              <a:off x="272083" y="6087851"/>
              <a:ext cx="2912505" cy="6721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200" dirty="0">
                  <a:latin typeface="Garamond" panose="02020404030301010803" pitchFamily="18" charset="0"/>
                </a:rPr>
                <a:t>James Douthit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F1F0A4E-0A2E-485F-ABFC-AB86A5F0295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5375853"/>
              <a:ext cx="3188208" cy="6721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3200" dirty="0">
                  <a:latin typeface="Garamond" panose="02020404030301010803" pitchFamily="18" charset="0"/>
                </a:rPr>
                <a:t>Eric Grover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296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22442-E121-4DD8-8C19-865761FF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13" y="0"/>
            <a:ext cx="716973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2303005" y="55674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045933" y="124219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534383" y="3519690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146066" y="527974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33430" y="4943682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200167" y="385575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146065" y="456774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861347" y="423168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405E1E-D4B4-4AE0-AC03-0D233324F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552" y="1635152"/>
            <a:ext cx="1867450" cy="679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F74558-78A4-49BF-BC56-BDA4534E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4783">
            <a:off x="9606717" y="1173000"/>
            <a:ext cx="1796786" cy="6533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4409203-897C-4A20-9C00-D87205DBF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2085">
            <a:off x="11071945" y="319892"/>
            <a:ext cx="1723989" cy="62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F973D8-3B28-4D62-8E57-95D61396D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7228">
            <a:off x="457320" y="863032"/>
            <a:ext cx="2085396" cy="758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C3D1CA-234F-41B3-87A3-F38EA3DFE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6704">
            <a:off x="-1282607" y="1459749"/>
            <a:ext cx="1857608" cy="6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Purpose: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Allow users to listen to experience music together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Userbase:</a:t>
            </a: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	People at a ski resort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3209A-3C98-4D71-8928-DFBE15CBA7F3}"/>
              </a:ext>
            </a:extLst>
          </p:cNvPr>
          <p:cNvSpPr txBox="1"/>
          <p:nvPr/>
        </p:nvSpPr>
        <p:spPr>
          <a:xfrm>
            <a:off x="7841974" y="196909"/>
            <a:ext cx="382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Picture</a:t>
            </a:r>
            <a:r>
              <a:rPr lang="en-US" sz="2400" dirty="0"/>
              <a:t> of something maybe our idea or listening to music together</a:t>
            </a:r>
          </a:p>
        </p:txBody>
      </p:sp>
    </p:spTree>
    <p:extLst>
      <p:ext uri="{BB962C8B-B14F-4D97-AF65-F5344CB8AC3E}">
        <p14:creationId xmlns:p14="http://schemas.microsoft.com/office/powerpoint/2010/main" val="342283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 descr="Heroku and Passenger: focus on the app performance">
            <a:extLst>
              <a:ext uri="{FF2B5EF4-FFF2-40B4-BE49-F238E27FC236}">
                <a16:creationId xmlns:a16="http://schemas.microsoft.com/office/drawing/2014/main" id="{714CED24-1965-464F-946C-DE0F7EF8D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918" y="2191776"/>
            <a:ext cx="3906743" cy="164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Groupme - Columbia Entrepreneurship">
            <a:extLst>
              <a:ext uri="{FF2B5EF4-FFF2-40B4-BE49-F238E27FC236}">
                <a16:creationId xmlns:a16="http://schemas.microsoft.com/office/drawing/2014/main" id="{5150B90B-3119-4443-8E49-2EF40F4F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388" y="2292669"/>
            <a:ext cx="3154075" cy="144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01" y="1819767"/>
            <a:ext cx="2839278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Slack</a:t>
            </a:r>
          </a:p>
          <a:p>
            <a:pPr marL="0" indent="0" algn="ct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Group Communication, Project Planning</a:t>
            </a:r>
          </a:p>
          <a:p>
            <a:pPr marL="0" indent="0" algn="ctr">
              <a:buNone/>
            </a:pPr>
            <a:r>
              <a:rPr lang="en-US" dirty="0">
                <a:latin typeface="Garamond" panose="02020404030301010803" pitchFamily="18" charset="0"/>
              </a:rPr>
              <a:t>5/5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F4795A-82A4-4417-8E4E-729DD52719F6}"/>
              </a:ext>
            </a:extLst>
          </p:cNvPr>
          <p:cNvSpPr txBox="1">
            <a:spLocks/>
          </p:cNvSpPr>
          <p:nvPr/>
        </p:nvSpPr>
        <p:spPr>
          <a:xfrm>
            <a:off x="3407333" y="1819767"/>
            <a:ext cx="1944949" cy="365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GitHub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Version Control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5/5</a:t>
            </a:r>
          </a:p>
        </p:txBody>
      </p:sp>
      <p:pic>
        <p:nvPicPr>
          <p:cNvPr id="2056" name="Picture 8" descr="Image result for slack icon">
            <a:extLst>
              <a:ext uri="{FF2B5EF4-FFF2-40B4-BE49-F238E27FC236}">
                <a16:creationId xmlns:a16="http://schemas.microsoft.com/office/drawing/2014/main" id="{CE9C6D35-EB64-4F28-9436-E027AE21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3" y="2312400"/>
            <a:ext cx="1548362" cy="154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github icon">
            <a:extLst>
              <a:ext uri="{FF2B5EF4-FFF2-40B4-BE49-F238E27FC236}">
                <a16:creationId xmlns:a16="http://schemas.microsoft.com/office/drawing/2014/main" id="{D3A78D34-ABF5-4EB7-9701-7CA745CA0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4" t="15914" r="16458" b="12480"/>
          <a:stretch/>
        </p:blipFill>
        <p:spPr bwMode="auto">
          <a:xfrm>
            <a:off x="3532179" y="2263621"/>
            <a:ext cx="155448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slack icon">
            <a:extLst>
              <a:ext uri="{FF2B5EF4-FFF2-40B4-BE49-F238E27FC236}">
                <a16:creationId xmlns:a16="http://schemas.microsoft.com/office/drawing/2014/main" id="{8873450F-87D9-4176-A067-1DB0BA0B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287" y="5767028"/>
            <a:ext cx="808153" cy="80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A30D8D-7E16-4B9E-8D79-103F99AE9A4D}"/>
              </a:ext>
            </a:extLst>
          </p:cNvPr>
          <p:cNvSpPr txBox="1">
            <a:spLocks/>
          </p:cNvSpPr>
          <p:nvPr/>
        </p:nvSpPr>
        <p:spPr>
          <a:xfrm>
            <a:off x="6551283" y="1819767"/>
            <a:ext cx="1944949" cy="36532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Heroku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Cloud Server Hosting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5/5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AB524B-1902-4B6F-BFB3-4AD38C1FACCB}"/>
              </a:ext>
            </a:extLst>
          </p:cNvPr>
          <p:cNvSpPr txBox="1">
            <a:spLocks/>
          </p:cNvSpPr>
          <p:nvPr/>
        </p:nvSpPr>
        <p:spPr>
          <a:xfrm>
            <a:off x="9052696" y="1819767"/>
            <a:ext cx="2499788" cy="365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GroupMe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Group Communication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3/5</a:t>
            </a:r>
          </a:p>
        </p:txBody>
      </p:sp>
    </p:spTree>
    <p:extLst>
      <p:ext uri="{BB962C8B-B14F-4D97-AF65-F5344CB8AC3E}">
        <p14:creationId xmlns:p14="http://schemas.microsoft.com/office/powerpoint/2010/main" val="92778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87" y="1905138"/>
            <a:ext cx="65284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Agile – two hour Scrums Monday 6pm CSEL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Pair Programming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Task Management Software: Slack </a:t>
            </a:r>
            <a:r>
              <a:rPr lang="en-US" dirty="0" err="1">
                <a:latin typeface="Garamond" panose="02020404030301010803" pitchFamily="18" charset="0"/>
              </a:rPr>
              <a:t>Teamline</a:t>
            </a: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Garamond" panose="02020404030301010803" pitchFamily="18" charset="0"/>
              </a:rPr>
              <a:t>Picture</a:t>
            </a:r>
            <a:r>
              <a:rPr lang="en-US" dirty="0">
                <a:latin typeface="Garamond" panose="02020404030301010803" pitchFamily="18" charset="0"/>
              </a:rPr>
              <a:t> of our schedule here</a:t>
            </a:r>
          </a:p>
        </p:txBody>
      </p:sp>
    </p:spTree>
    <p:extLst>
      <p:ext uri="{BB962C8B-B14F-4D97-AF65-F5344CB8AC3E}">
        <p14:creationId xmlns:p14="http://schemas.microsoft.com/office/powerpoint/2010/main" val="1722259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87" y="1905138"/>
            <a:ext cx="840694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Garamond" panose="02020404030301010803" pitchFamily="18" charset="0"/>
              </a:rPr>
              <a:t>And how they were overcome:</a:t>
            </a:r>
          </a:p>
          <a:p>
            <a:pPr marL="0" indent="0">
              <a:buNone/>
            </a:pPr>
            <a:endParaRPr lang="en-US" sz="3200" dirty="0">
              <a:latin typeface="Garamond" panose="020204040303010108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Live chat connectivity</a:t>
            </a:r>
          </a:p>
          <a:p>
            <a:pPr lvl="1"/>
            <a:r>
              <a:rPr lang="en-US" sz="3200" dirty="0">
                <a:latin typeface="Garamond" panose="02020404030301010803" pitchFamily="18" charset="0"/>
              </a:rPr>
              <a:t>Jacob solved this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Transferring content from Bootstrap 3 to Bootstrap 4</a:t>
            </a:r>
          </a:p>
          <a:p>
            <a:pPr lvl="1"/>
            <a:r>
              <a:rPr lang="en-US" sz="3200" dirty="0">
                <a:latin typeface="Garamond" panose="02020404030301010803" pitchFamily="18" charset="0"/>
              </a:rPr>
              <a:t>Someone else say how we solved this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Garamond" panose="02020404030301010803" pitchFamily="18" charset="0"/>
              </a:rPr>
              <a:t>Integration with Spotify search functionality</a:t>
            </a:r>
          </a:p>
          <a:p>
            <a:pPr lvl="1"/>
            <a:r>
              <a:rPr lang="en-US" sz="3200" dirty="0">
                <a:latin typeface="Garamond" panose="02020404030301010803" pitchFamily="18" charset="0"/>
              </a:rPr>
              <a:t>Spencer has solution to this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914E4-5D5E-4729-A697-08C3C2338BC4}"/>
              </a:ext>
            </a:extLst>
          </p:cNvPr>
          <p:cNvSpPr txBox="1"/>
          <p:nvPr/>
        </p:nvSpPr>
        <p:spPr>
          <a:xfrm>
            <a:off x="8005969" y="1690688"/>
            <a:ext cx="323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Picture</a:t>
            </a:r>
            <a:r>
              <a:rPr lang="en-US" sz="2400" dirty="0"/>
              <a:t> of some of our finished code here</a:t>
            </a:r>
          </a:p>
        </p:txBody>
      </p:sp>
    </p:spTree>
    <p:extLst>
      <p:ext uri="{BB962C8B-B14F-4D97-AF65-F5344CB8AC3E}">
        <p14:creationId xmlns:p14="http://schemas.microsoft.com/office/powerpoint/2010/main" val="3448516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34" y="1905138"/>
            <a:ext cx="7363335" cy="435133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dirty="0"/>
              <a:t>Software Stack / Development Tools named and rated (Programming languages, tools) </a:t>
            </a:r>
          </a:p>
          <a:p>
            <a:pPr marL="0" indent="0" algn="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r">
              <a:buNone/>
            </a:pPr>
            <a:r>
              <a:rPr lang="en-US" dirty="0">
                <a:latin typeface="Garamond" panose="02020404030301010803" pitchFamily="18" charset="0"/>
              </a:rPr>
              <a:t>HTML, Bootstrap CSS, jQuery, Socket.IO</a:t>
            </a:r>
          </a:p>
          <a:p>
            <a:pPr marL="0" indent="0" algn="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r">
              <a:buNone/>
            </a:pPr>
            <a:r>
              <a:rPr lang="en-US" dirty="0">
                <a:latin typeface="Garamond" panose="02020404030301010803" pitchFamily="18" charset="0"/>
              </a:rPr>
              <a:t>Node.js with Express and Socket.IO, Spotify Web API, Spotify Web Playback SDK</a:t>
            </a:r>
          </a:p>
          <a:p>
            <a:pPr marL="0" indent="0" algn="r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 algn="r">
              <a:buNone/>
            </a:pPr>
            <a:r>
              <a:rPr lang="en-US" dirty="0">
                <a:latin typeface="Garamond" panose="02020404030301010803" pitchFamily="18" charset="0"/>
              </a:rPr>
              <a:t>PostgreSQL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4F2747-4E40-4AC2-852B-41D163AB91C3}"/>
              </a:ext>
            </a:extLst>
          </p:cNvPr>
          <p:cNvSpPr txBox="1">
            <a:spLocks/>
          </p:cNvSpPr>
          <p:nvPr/>
        </p:nvSpPr>
        <p:spPr>
          <a:xfrm>
            <a:off x="8403629" y="3265211"/>
            <a:ext cx="3260037" cy="3384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Front-End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Integration Layer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latin typeface="Garamond" panose="02020404030301010803" pitchFamily="18" charset="0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1E487E-0DC0-41DF-815F-EA2F9AFC445A}"/>
              </a:ext>
            </a:extLst>
          </p:cNvPr>
          <p:cNvSpPr txBox="1"/>
          <p:nvPr/>
        </p:nvSpPr>
        <p:spPr>
          <a:xfrm>
            <a:off x="8512865" y="989185"/>
            <a:ext cx="323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Picture</a:t>
            </a:r>
            <a:r>
              <a:rPr lang="en-US" sz="2400" dirty="0"/>
              <a:t> of a stack here</a:t>
            </a:r>
          </a:p>
        </p:txBody>
      </p:sp>
    </p:spTree>
    <p:extLst>
      <p:ext uri="{BB962C8B-B14F-4D97-AF65-F5344CB8AC3E}">
        <p14:creationId xmlns:p14="http://schemas.microsoft.com/office/powerpoint/2010/main" val="1495111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Stack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261" y="1865381"/>
            <a:ext cx="5493026" cy="474414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HTML------------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Bootstrap CSS------------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jQuery------------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Socket.IO------------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Node.js------------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Node.js Express------------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Node.js Socket.IO------------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Spotify Web API------------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Spotify Web Playback SDK------------</a:t>
            </a:r>
          </a:p>
          <a:p>
            <a:pPr marL="0" indent="0" algn="r">
              <a:buNone/>
            </a:pPr>
            <a:r>
              <a:rPr lang="en-US" sz="2400" dirty="0">
                <a:latin typeface="Garamond" panose="02020404030301010803" pitchFamily="18" charset="0"/>
              </a:rPr>
              <a:t>PostgreSQL------------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35EA58-FF25-4A54-A658-4057CCB0E6A4}"/>
              </a:ext>
            </a:extLst>
          </p:cNvPr>
          <p:cNvSpPr txBox="1">
            <a:spLocks/>
          </p:cNvSpPr>
          <p:nvPr/>
        </p:nvSpPr>
        <p:spPr>
          <a:xfrm>
            <a:off x="7333324" y="1865381"/>
            <a:ext cx="2436841" cy="4744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1/5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Garamond" panose="02020404030301010803" pitchFamily="18" charset="0"/>
              </a:rPr>
              <a:t>5/5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0921ED-949D-482C-A39E-E84A1AEE9D3B}"/>
              </a:ext>
            </a:extLst>
          </p:cNvPr>
          <p:cNvSpPr txBox="1"/>
          <p:nvPr/>
        </p:nvSpPr>
        <p:spPr>
          <a:xfrm>
            <a:off x="8632135" y="502757"/>
            <a:ext cx="323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Picture</a:t>
            </a:r>
            <a:r>
              <a:rPr lang="en-US" sz="2400" dirty="0"/>
              <a:t> of stack</a:t>
            </a:r>
          </a:p>
        </p:txBody>
      </p:sp>
    </p:spTree>
    <p:extLst>
      <p:ext uri="{BB962C8B-B14F-4D97-AF65-F5344CB8AC3E}">
        <p14:creationId xmlns:p14="http://schemas.microsoft.com/office/powerpoint/2010/main" val="258881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0CDD0-B03C-4F47-833B-5819A96A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A011-08AD-4789-8270-419249EA1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4987" y="1905138"/>
            <a:ext cx="6528448" cy="3541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https://mountain-music.herokuapp.com/</a:t>
            </a:r>
            <a:endParaRPr lang="en-US" dirty="0"/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r>
              <a:rPr lang="en-US" dirty="0">
                <a:latin typeface="Garamond" panose="02020404030301010803" pitchFamily="18" charset="0"/>
              </a:rPr>
              <a:t>Demonstration of use flow and 3 features: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Live Chat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Playback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Queue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7C770-7F7C-4108-9776-0AB69A03F3A8}"/>
              </a:ext>
            </a:extLst>
          </p:cNvPr>
          <p:cNvSpPr txBox="1"/>
          <p:nvPr/>
        </p:nvSpPr>
        <p:spPr>
          <a:xfrm>
            <a:off x="8423413" y="551418"/>
            <a:ext cx="323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Picture</a:t>
            </a:r>
            <a:r>
              <a:rPr lang="en-US" sz="2400" dirty="0"/>
              <a:t> screenshot </a:t>
            </a:r>
            <a:r>
              <a:rPr lang="en-US" sz="2400" dirty="0" err="1"/>
              <a:t>ofworking</a:t>
            </a:r>
            <a:r>
              <a:rPr lang="en-US" sz="2400" dirty="0"/>
              <a:t> website here</a:t>
            </a:r>
          </a:p>
        </p:txBody>
      </p:sp>
    </p:spTree>
    <p:extLst>
      <p:ext uri="{BB962C8B-B14F-4D97-AF65-F5344CB8AC3E}">
        <p14:creationId xmlns:p14="http://schemas.microsoft.com/office/powerpoint/2010/main" val="14682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2303005" y="55674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095586" y="124219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584034" y="3506309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053486" y="527974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83081" y="4930301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107587" y="385575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053485" y="456774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910998" y="4218303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11DCFE-8480-4425-BE37-BB4956A5E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195" y="0"/>
            <a:ext cx="1426464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65D03C-D8B2-451F-89C9-8A6135112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968" y="0"/>
            <a:ext cx="1426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85762F-B4A8-4ED1-B4CB-7E8D8243B1C1}"/>
              </a:ext>
            </a:extLst>
          </p:cNvPr>
          <p:cNvGrpSpPr/>
          <p:nvPr/>
        </p:nvGrpSpPr>
        <p:grpSpPr>
          <a:xfrm>
            <a:off x="7700917" y="-4208"/>
            <a:ext cx="1426464" cy="6858000"/>
            <a:chOff x="8379968" y="0"/>
            <a:chExt cx="1426464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665D03C-D8B2-451F-89C9-8A613511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9968" y="0"/>
              <a:ext cx="1426464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B15585-9913-4FFB-9B93-9BC250244FEB}"/>
                </a:ext>
              </a:extLst>
            </p:cNvPr>
            <p:cNvSpPr/>
            <p:nvPr/>
          </p:nvSpPr>
          <p:spPr>
            <a:xfrm>
              <a:off x="8434867" y="77309"/>
              <a:ext cx="581373" cy="6694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7E4E169-2644-45E9-AD1C-9B7CAF858EA0}"/>
              </a:ext>
            </a:extLst>
          </p:cNvPr>
          <p:cNvGrpSpPr/>
          <p:nvPr/>
        </p:nvGrpSpPr>
        <p:grpSpPr>
          <a:xfrm>
            <a:off x="1875620" y="-8416"/>
            <a:ext cx="1426464" cy="6858000"/>
            <a:chOff x="1241195" y="0"/>
            <a:chExt cx="1426464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11DCFE-8480-4425-BE37-BB4956A5E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195" y="0"/>
              <a:ext cx="1426464" cy="68580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4ADB106-D8A9-4031-831E-30D5AD296C67}"/>
                </a:ext>
              </a:extLst>
            </p:cNvPr>
            <p:cNvSpPr/>
            <p:nvPr/>
          </p:nvSpPr>
          <p:spPr>
            <a:xfrm>
              <a:off x="1922129" y="77309"/>
              <a:ext cx="581373" cy="6694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2303005" y="55674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095586" y="124219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584034" y="3506309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053486" y="527974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83081" y="4930301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107587" y="385575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053485" y="456774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910998" y="4218303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378121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B589B5-8474-4520-87F5-83E72831F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25" b="97500" l="9940" r="89458">
                        <a14:foregroundMark x1="19578" y1="7750" x2="31325" y2="18563"/>
                        <a14:foregroundMark x1="63554" y1="2625" x2="57229" y2="7688"/>
                        <a14:foregroundMark x1="12048" y1="93250" x2="27108" y2="96500"/>
                        <a14:foregroundMark x1="58133" y1="96625" x2="70181" y2="97500"/>
                        <a14:backgroundMark x1="4819" y1="82438" x2="4819" y2="82438"/>
                        <a14:backgroundMark x1="90964" y1="82875" x2="93373" y2="80625"/>
                        <a14:backgroundMark x1="95482" y1="80313" x2="93373" y2="76500"/>
                        <a14:backgroundMark x1="94578" y1="68438" x2="97892" y2="7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548" y="0"/>
            <a:ext cx="1423035" cy="68580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1789944" y="653601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558997" y="1339051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121453" y="3479816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555375" y="5239869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2720500" y="4903808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609476" y="3815878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555374" y="4527872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448417" y="4191810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403336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22442-E121-4DD8-8C19-865761FF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18" y="90690"/>
            <a:ext cx="716973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3D6945-0FB8-4676-A9F8-4EE8A96C5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30" y="90690"/>
            <a:ext cx="716973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2303005" y="55674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045933" y="124219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534383" y="3519690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6146066" y="527974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33430" y="4943682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200167" y="385575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146065" y="456774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2861347" y="423168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144775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470ADCC-0B30-48B5-AF59-F6524ABC7DA1}"/>
              </a:ext>
            </a:extLst>
          </p:cNvPr>
          <p:cNvGrpSpPr/>
          <p:nvPr/>
        </p:nvGrpSpPr>
        <p:grpSpPr>
          <a:xfrm>
            <a:off x="2743719" y="81811"/>
            <a:ext cx="716973" cy="6858000"/>
            <a:chOff x="1431800" y="90690"/>
            <a:chExt cx="71697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80A1B8-B809-444F-8372-9ADCDBFB3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00" y="90690"/>
              <a:ext cx="716973" cy="6858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799C58-6177-432A-B31C-A345A6BF6AFE}"/>
                </a:ext>
              </a:extLst>
            </p:cNvPr>
            <p:cNvSpPr/>
            <p:nvPr/>
          </p:nvSpPr>
          <p:spPr>
            <a:xfrm>
              <a:off x="1795780" y="5052060"/>
              <a:ext cx="300230" cy="1592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C10AA69-5329-4A81-89D8-AF2FC99E6021}"/>
                </a:ext>
              </a:extLst>
            </p:cNvPr>
            <p:cNvSpPr/>
            <p:nvPr/>
          </p:nvSpPr>
          <p:spPr>
            <a:xfrm>
              <a:off x="1795780" y="182290"/>
              <a:ext cx="300230" cy="23418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3376B0-071F-4E81-A455-B2FA9EBD4FAD}"/>
                </a:ext>
              </a:extLst>
            </p:cNvPr>
            <p:cNvSpPr/>
            <p:nvPr/>
          </p:nvSpPr>
          <p:spPr>
            <a:xfrm>
              <a:off x="1795780" y="2524125"/>
              <a:ext cx="300230" cy="2527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3436CF-30C2-4A3A-9A44-5343AA402B89}"/>
              </a:ext>
            </a:extLst>
          </p:cNvPr>
          <p:cNvGrpSpPr/>
          <p:nvPr/>
        </p:nvGrpSpPr>
        <p:grpSpPr>
          <a:xfrm>
            <a:off x="8124957" y="81812"/>
            <a:ext cx="716973" cy="6858000"/>
            <a:chOff x="1431800" y="90690"/>
            <a:chExt cx="716973" cy="6858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B11B9B8-C07E-4816-92CB-C444580A4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800" y="90690"/>
              <a:ext cx="716973" cy="68580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7AD0F9-2F5E-4DDA-AB2C-16FCAA735694}"/>
                </a:ext>
              </a:extLst>
            </p:cNvPr>
            <p:cNvSpPr/>
            <p:nvPr/>
          </p:nvSpPr>
          <p:spPr>
            <a:xfrm>
              <a:off x="1497298" y="5052059"/>
              <a:ext cx="296610" cy="1592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CD398D-80DD-4485-80A4-61A3B67893F8}"/>
                </a:ext>
              </a:extLst>
            </p:cNvPr>
            <p:cNvSpPr/>
            <p:nvPr/>
          </p:nvSpPr>
          <p:spPr>
            <a:xfrm>
              <a:off x="1490056" y="182290"/>
              <a:ext cx="303852" cy="24442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448C44-4C47-4F88-BC0D-BC6AC583AA27}"/>
                </a:ext>
              </a:extLst>
            </p:cNvPr>
            <p:cNvSpPr/>
            <p:nvPr/>
          </p:nvSpPr>
          <p:spPr>
            <a:xfrm>
              <a:off x="1474016" y="2626521"/>
              <a:ext cx="300230" cy="24255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3043115" y="602826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6392172" y="1305438"/>
            <a:ext cx="2158913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3026843" y="330372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5354326" y="4984031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3102205" y="4647969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6030982" y="3601920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6047254" y="427404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3021197" y="3975846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389675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22442-E121-4DD8-8C19-865761FF3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33" y="182880"/>
            <a:ext cx="716973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7380BD6-EE30-445B-AD7D-54BC4A1B4140}"/>
              </a:ext>
            </a:extLst>
          </p:cNvPr>
          <p:cNvSpPr txBox="1">
            <a:spLocks/>
          </p:cNvSpPr>
          <p:nvPr/>
        </p:nvSpPr>
        <p:spPr>
          <a:xfrm>
            <a:off x="748525" y="739624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A4F00E-12B4-48F7-9E75-2A36190FE434}"/>
              </a:ext>
            </a:extLst>
          </p:cNvPr>
          <p:cNvSpPr txBox="1">
            <a:spLocks/>
          </p:cNvSpPr>
          <p:nvPr/>
        </p:nvSpPr>
        <p:spPr>
          <a:xfrm>
            <a:off x="4491453" y="1425074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B69F8A-1EFB-4FF6-8019-46823AC5592A}"/>
              </a:ext>
            </a:extLst>
          </p:cNvPr>
          <p:cNvSpPr txBox="1">
            <a:spLocks/>
          </p:cNvSpPr>
          <p:nvPr/>
        </p:nvSpPr>
        <p:spPr>
          <a:xfrm>
            <a:off x="1979903" y="3702570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2E41618-5A4D-446C-AC66-3FB09E77396A}"/>
              </a:ext>
            </a:extLst>
          </p:cNvPr>
          <p:cNvSpPr txBox="1">
            <a:spLocks/>
          </p:cNvSpPr>
          <p:nvPr/>
        </p:nvSpPr>
        <p:spPr>
          <a:xfrm>
            <a:off x="4591586" y="546262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3596C0-B3B5-4E52-B1B1-F4BF52D6F40E}"/>
              </a:ext>
            </a:extLst>
          </p:cNvPr>
          <p:cNvSpPr txBox="1">
            <a:spLocks/>
          </p:cNvSpPr>
          <p:nvPr/>
        </p:nvSpPr>
        <p:spPr>
          <a:xfrm>
            <a:off x="1578950" y="5126562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80E7F5B-A033-4C05-9A82-3D5A71D564B6}"/>
              </a:ext>
            </a:extLst>
          </p:cNvPr>
          <p:cNvSpPr txBox="1">
            <a:spLocks/>
          </p:cNvSpPr>
          <p:nvPr/>
        </p:nvSpPr>
        <p:spPr>
          <a:xfrm>
            <a:off x="4645687" y="403863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D25D0F4-AD0C-4387-B89F-F3A0887ECC1B}"/>
              </a:ext>
            </a:extLst>
          </p:cNvPr>
          <p:cNvSpPr txBox="1">
            <a:spLocks/>
          </p:cNvSpPr>
          <p:nvPr/>
        </p:nvSpPr>
        <p:spPr>
          <a:xfrm>
            <a:off x="4591585" y="475062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DBB664-A282-42D1-BBF6-0103AC7FA3EB}"/>
              </a:ext>
            </a:extLst>
          </p:cNvPr>
          <p:cNvSpPr txBox="1">
            <a:spLocks/>
          </p:cNvSpPr>
          <p:nvPr/>
        </p:nvSpPr>
        <p:spPr>
          <a:xfrm>
            <a:off x="1306867" y="441456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273892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mountain">
            <a:extLst>
              <a:ext uri="{FF2B5EF4-FFF2-40B4-BE49-F238E27FC236}">
                <a16:creationId xmlns:a16="http://schemas.microsoft.com/office/drawing/2014/main" id="{D191BC1A-F0C6-47CC-8DAD-BBDDA3FA8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73" y="0"/>
            <a:ext cx="126154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625F7D-6A36-4298-B804-35DD1070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276" y="815959"/>
            <a:ext cx="4442859" cy="1370901"/>
          </a:xfrm>
        </p:spPr>
        <p:txBody>
          <a:bodyPr>
            <a:normAutofit/>
          </a:bodyPr>
          <a:lstStyle/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D7AE7C-54B4-4BF9-8030-6D2506D1ACBD}"/>
              </a:ext>
            </a:extLst>
          </p:cNvPr>
          <p:cNvSpPr txBox="1">
            <a:spLocks/>
          </p:cNvSpPr>
          <p:nvPr/>
        </p:nvSpPr>
        <p:spPr>
          <a:xfrm>
            <a:off x="6409697" y="815959"/>
            <a:ext cx="2867605" cy="13709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937083F-ED54-469B-9FF2-DCC770B97D09}"/>
              </a:ext>
            </a:extLst>
          </p:cNvPr>
          <p:cNvSpPr txBox="1">
            <a:spLocks/>
          </p:cNvSpPr>
          <p:nvPr/>
        </p:nvSpPr>
        <p:spPr>
          <a:xfrm>
            <a:off x="6635422" y="523466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077DA32-2EFD-458F-8771-66CF8A6C1D2A}"/>
              </a:ext>
            </a:extLst>
          </p:cNvPr>
          <p:cNvSpPr txBox="1">
            <a:spLocks/>
          </p:cNvSpPr>
          <p:nvPr/>
        </p:nvSpPr>
        <p:spPr>
          <a:xfrm>
            <a:off x="6916119" y="2011549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0C00FFE8-092B-4FCC-8A63-5FE234872615}"/>
              </a:ext>
            </a:extLst>
          </p:cNvPr>
          <p:cNvSpPr txBox="1">
            <a:spLocks/>
          </p:cNvSpPr>
          <p:nvPr/>
        </p:nvSpPr>
        <p:spPr>
          <a:xfrm>
            <a:off x="-381623" y="1525208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A86FAAF-644C-4525-A4A0-0A07359EFB8A}"/>
              </a:ext>
            </a:extLst>
          </p:cNvPr>
          <p:cNvSpPr txBox="1">
            <a:spLocks/>
          </p:cNvSpPr>
          <p:nvPr/>
        </p:nvSpPr>
        <p:spPr>
          <a:xfrm>
            <a:off x="1891505" y="523466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5C4755-A0A8-4D98-9DCC-37D1B5FA9A57}"/>
              </a:ext>
            </a:extLst>
          </p:cNvPr>
          <p:cNvSpPr txBox="1">
            <a:spLocks/>
          </p:cNvSpPr>
          <p:nvPr/>
        </p:nvSpPr>
        <p:spPr>
          <a:xfrm>
            <a:off x="2363378" y="2032815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D89256C-96BC-49B0-BD51-1A34E5BF6DFB}"/>
              </a:ext>
            </a:extLst>
          </p:cNvPr>
          <p:cNvSpPr txBox="1">
            <a:spLocks/>
          </p:cNvSpPr>
          <p:nvPr/>
        </p:nvSpPr>
        <p:spPr>
          <a:xfrm>
            <a:off x="8339989" y="1525207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78108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B2446-64ED-4E57-800E-F0FF63CBD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32" y="1"/>
            <a:ext cx="1221103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2F4B2C-0BC2-4D24-B41B-F627ECB5BA4A}"/>
              </a:ext>
            </a:extLst>
          </p:cNvPr>
          <p:cNvSpPr txBox="1">
            <a:spLocks/>
          </p:cNvSpPr>
          <p:nvPr/>
        </p:nvSpPr>
        <p:spPr>
          <a:xfrm>
            <a:off x="431541" y="437783"/>
            <a:ext cx="3843061" cy="137090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Tracked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EA973B-4DBE-4131-83F5-EEC85506927A}"/>
              </a:ext>
            </a:extLst>
          </p:cNvPr>
          <p:cNvSpPr txBox="1">
            <a:spLocks/>
          </p:cNvSpPr>
          <p:nvPr/>
        </p:nvSpPr>
        <p:spPr>
          <a:xfrm>
            <a:off x="4174469" y="1123233"/>
            <a:ext cx="3843061" cy="13709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BB9AFCC-228B-4F3B-B1ED-87C22A52F07A}"/>
              </a:ext>
            </a:extLst>
          </p:cNvPr>
          <p:cNvSpPr txBox="1">
            <a:spLocks/>
          </p:cNvSpPr>
          <p:nvPr/>
        </p:nvSpPr>
        <p:spPr>
          <a:xfrm>
            <a:off x="3996266" y="449268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Chan Lee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76AC8BC-B8A8-4D57-8676-8C7D19C3470D}"/>
              </a:ext>
            </a:extLst>
          </p:cNvPr>
          <p:cNvSpPr txBox="1">
            <a:spLocks/>
          </p:cNvSpPr>
          <p:nvPr/>
        </p:nvSpPr>
        <p:spPr>
          <a:xfrm>
            <a:off x="7755805" y="5927914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Spencer Holm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E9F0216-266A-4B58-A3A5-040E8249C599}"/>
              </a:ext>
            </a:extLst>
          </p:cNvPr>
          <p:cNvSpPr txBox="1">
            <a:spLocks/>
          </p:cNvSpPr>
          <p:nvPr/>
        </p:nvSpPr>
        <p:spPr>
          <a:xfrm>
            <a:off x="3595313" y="5916675"/>
            <a:ext cx="2912505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James Douthit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2F2854D-60B2-4D90-BC0B-47AD318621D2}"/>
              </a:ext>
            </a:extLst>
          </p:cNvPr>
          <p:cNvSpPr txBox="1">
            <a:spLocks/>
          </p:cNvSpPr>
          <p:nvPr/>
        </p:nvSpPr>
        <p:spPr>
          <a:xfrm>
            <a:off x="7809906" y="4503923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Jacob </a:t>
            </a:r>
            <a:r>
              <a:rPr lang="en-US" sz="3200" dirty="0" err="1">
                <a:latin typeface="Garamond" panose="02020404030301010803" pitchFamily="18" charset="0"/>
              </a:rPr>
              <a:t>Malcy</a:t>
            </a:r>
            <a:endParaRPr lang="en-US" sz="3200" dirty="0">
              <a:latin typeface="Garamond" panose="02020404030301010803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782753F-E331-4AC1-818E-0D9943961610}"/>
              </a:ext>
            </a:extLst>
          </p:cNvPr>
          <p:cNvSpPr txBox="1">
            <a:spLocks/>
          </p:cNvSpPr>
          <p:nvPr/>
        </p:nvSpPr>
        <p:spPr>
          <a:xfrm>
            <a:off x="7755804" y="5215917"/>
            <a:ext cx="2511552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latin typeface="Garamond" panose="02020404030301010803" pitchFamily="18" charset="0"/>
              </a:rPr>
              <a:t>Devin Burke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632EFDF-60AA-470D-93F5-E010B6692784}"/>
              </a:ext>
            </a:extLst>
          </p:cNvPr>
          <p:cNvSpPr txBox="1">
            <a:spLocks/>
          </p:cNvSpPr>
          <p:nvPr/>
        </p:nvSpPr>
        <p:spPr>
          <a:xfrm>
            <a:off x="3323230" y="5204677"/>
            <a:ext cx="3188208" cy="672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dirty="0">
                <a:latin typeface="Garamond" panose="02020404030301010803" pitchFamily="18" charset="0"/>
              </a:rPr>
              <a:t>Eric Grover</a:t>
            </a:r>
          </a:p>
        </p:txBody>
      </p:sp>
    </p:spTree>
    <p:extLst>
      <p:ext uri="{BB962C8B-B14F-4D97-AF65-F5344CB8AC3E}">
        <p14:creationId xmlns:p14="http://schemas.microsoft.com/office/powerpoint/2010/main" val="3751540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407</Words>
  <Application>Microsoft Office PowerPoint</Application>
  <PresentationFormat>Widescreen</PresentationFormat>
  <Paragraphs>190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Tracked</vt:lpstr>
      <vt:lpstr>PowerPoint Presentation</vt:lpstr>
      <vt:lpstr>PowerPoint Presentation</vt:lpstr>
      <vt:lpstr>PowerPoint Presentation</vt:lpstr>
      <vt:lpstr>PowerPoint Presentation</vt:lpstr>
      <vt:lpstr>App</vt:lpstr>
      <vt:lpstr>Project Tools</vt:lpstr>
      <vt:lpstr>Project Management</vt:lpstr>
      <vt:lpstr>Challenges</vt:lpstr>
      <vt:lpstr>Stack</vt:lpstr>
      <vt:lpstr>Stack Ratings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</dc:title>
  <dc:creator>James Douthit</dc:creator>
  <cp:lastModifiedBy>James Douthit</cp:lastModifiedBy>
  <cp:revision>22</cp:revision>
  <dcterms:created xsi:type="dcterms:W3CDTF">2019-04-20T19:17:17Z</dcterms:created>
  <dcterms:modified xsi:type="dcterms:W3CDTF">2019-04-24T15:56:29Z</dcterms:modified>
</cp:coreProperties>
</file>